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68" r:id="rId4"/>
    <p:sldId id="269" r:id="rId5"/>
    <p:sldId id="272" r:id="rId6"/>
    <p:sldId id="270" r:id="rId7"/>
    <p:sldId id="271" r:id="rId8"/>
    <p:sldId id="273" r:id="rId9"/>
    <p:sldId id="276" r:id="rId10"/>
    <p:sldId id="274" r:id="rId11"/>
    <p:sldId id="277" r:id="rId12"/>
    <p:sldId id="2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16BB7-369B-46AC-BB1A-AA2D94401BE0}" v="2" dt="2023-08-31T20:28:10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8D316BB7-369B-46AC-BB1A-AA2D94401BE0}"/>
    <pc:docChg chg="custSel addSld delSld modSld">
      <pc:chgData name="Ellsworth, Tricia" userId="01d6a956-2361-406b-8257-931c99b3a1b5" providerId="ADAL" clId="{8D316BB7-369B-46AC-BB1A-AA2D94401BE0}" dt="2023-08-31T20:32:10.949" v="68" actId="732"/>
      <pc:docMkLst>
        <pc:docMk/>
      </pc:docMkLst>
      <pc:sldChg chg="modSp mod">
        <pc:chgData name="Ellsworth, Tricia" userId="01d6a956-2361-406b-8257-931c99b3a1b5" providerId="ADAL" clId="{8D316BB7-369B-46AC-BB1A-AA2D94401BE0}" dt="2023-08-31T20:28:10.507" v="23"/>
        <pc:sldMkLst>
          <pc:docMk/>
          <pc:sldMk cId="3729004699" sldId="256"/>
        </pc:sldMkLst>
        <pc:spChg chg="mod">
          <ac:chgData name="Ellsworth, Tricia" userId="01d6a956-2361-406b-8257-931c99b3a1b5" providerId="ADAL" clId="{8D316BB7-369B-46AC-BB1A-AA2D94401BE0}" dt="2023-08-31T20:28:10.507" v="23"/>
          <ac:spMkLst>
            <pc:docMk/>
            <pc:sldMk cId="3729004699" sldId="256"/>
            <ac:spMk id="2" creationId="{1FA445B2-BAEB-FB0F-3164-24EEB03B9562}"/>
          </ac:spMkLst>
        </pc:spChg>
        <pc:spChg chg="mod">
          <ac:chgData name="Ellsworth, Tricia" userId="01d6a956-2361-406b-8257-931c99b3a1b5" providerId="ADAL" clId="{8D316BB7-369B-46AC-BB1A-AA2D94401BE0}" dt="2023-08-31T20:28:10.507" v="23"/>
          <ac:spMkLst>
            <pc:docMk/>
            <pc:sldMk cId="3729004699" sldId="256"/>
            <ac:spMk id="3" creationId="{AD92D30E-1600-5428-FA5A-47B336FB3DEC}"/>
          </ac:spMkLst>
        </pc:spChg>
      </pc:sldChg>
      <pc:sldChg chg="add del">
        <pc:chgData name="Ellsworth, Tricia" userId="01d6a956-2361-406b-8257-931c99b3a1b5" providerId="ADAL" clId="{8D316BB7-369B-46AC-BB1A-AA2D94401BE0}" dt="2023-08-31T20:27:41.657" v="20" actId="47"/>
        <pc:sldMkLst>
          <pc:docMk/>
          <pc:sldMk cId="506957397" sldId="257"/>
        </pc:sldMkLst>
      </pc:sldChg>
      <pc:sldChg chg="addSp delSp modSp add mod modClrScheme chgLayout">
        <pc:chgData name="Ellsworth, Tricia" userId="01d6a956-2361-406b-8257-931c99b3a1b5" providerId="ADAL" clId="{8D316BB7-369B-46AC-BB1A-AA2D94401BE0}" dt="2023-08-31T20:32:10.949" v="68" actId="732"/>
        <pc:sldMkLst>
          <pc:docMk/>
          <pc:sldMk cId="3666864886" sldId="268"/>
        </pc:sldMkLst>
        <pc:spChg chg="del mod">
          <ac:chgData name="Ellsworth, Tricia" userId="01d6a956-2361-406b-8257-931c99b3a1b5" providerId="ADAL" clId="{8D316BB7-369B-46AC-BB1A-AA2D94401BE0}" dt="2023-08-31T20:28:54.451" v="24" actId="700"/>
          <ac:spMkLst>
            <pc:docMk/>
            <pc:sldMk cId="3666864886" sldId="268"/>
            <ac:spMk id="2" creationId="{3E9BA292-A087-41DD-AFD6-A29F032EF406}"/>
          </ac:spMkLst>
        </pc:spChg>
        <pc:spChg chg="add del mod ord">
          <ac:chgData name="Ellsworth, Tricia" userId="01d6a956-2361-406b-8257-931c99b3a1b5" providerId="ADAL" clId="{8D316BB7-369B-46AC-BB1A-AA2D94401BE0}" dt="2023-08-31T20:29:07.385" v="27" actId="700"/>
          <ac:spMkLst>
            <pc:docMk/>
            <pc:sldMk cId="3666864886" sldId="268"/>
            <ac:spMk id="4" creationId="{C7303151-B688-E8C9-C7C8-E9DF7026D63E}"/>
          </ac:spMkLst>
        </pc:spChg>
        <pc:picChg chg="mod modCrop">
          <ac:chgData name="Ellsworth, Tricia" userId="01d6a956-2361-406b-8257-931c99b3a1b5" providerId="ADAL" clId="{8D316BB7-369B-46AC-BB1A-AA2D94401BE0}" dt="2023-08-31T20:32:10.949" v="68" actId="732"/>
          <ac:picMkLst>
            <pc:docMk/>
            <pc:sldMk cId="3666864886" sldId="268"/>
            <ac:picMk id="3" creationId="{96742E59-0046-47CA-9093-C35FB41347C5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0:38.720" v="44" actId="1076"/>
        <pc:sldMkLst>
          <pc:docMk/>
          <pc:sldMk cId="2978529012" sldId="269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2978529012" sldId="269"/>
            <ac:spMk id="2" creationId="{8E955EE2-55C2-47AF-B4CE-D1CD095F8A43}"/>
          </ac:spMkLst>
        </pc:spChg>
        <pc:picChg chg="mod modCrop">
          <ac:chgData name="Ellsworth, Tricia" userId="01d6a956-2361-406b-8257-931c99b3a1b5" providerId="ADAL" clId="{8D316BB7-369B-46AC-BB1A-AA2D94401BE0}" dt="2023-08-31T20:30:38.720" v="44" actId="1076"/>
          <ac:picMkLst>
            <pc:docMk/>
            <pc:sldMk cId="2978529012" sldId="269"/>
            <ac:picMk id="3" creationId="{02E5AFAF-326D-4992-A4D2-FF3BCE165961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0:46.178" v="46" actId="14100"/>
        <pc:sldMkLst>
          <pc:docMk/>
          <pc:sldMk cId="2362518748" sldId="270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2362518748" sldId="270"/>
            <ac:spMk id="2" creationId="{37E8E7DC-0182-42E9-84FF-1A0F393B67D5}"/>
          </ac:spMkLst>
        </pc:spChg>
        <pc:picChg chg="mod modCrop">
          <ac:chgData name="Ellsworth, Tricia" userId="01d6a956-2361-406b-8257-931c99b3a1b5" providerId="ADAL" clId="{8D316BB7-369B-46AC-BB1A-AA2D94401BE0}" dt="2023-08-31T20:30:46.178" v="46" actId="14100"/>
          <ac:picMkLst>
            <pc:docMk/>
            <pc:sldMk cId="2362518748" sldId="270"/>
            <ac:picMk id="3" creationId="{7CBA7C88-E602-4299-A5AA-CB61DFF1289A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0:55.792" v="49" actId="14100"/>
        <pc:sldMkLst>
          <pc:docMk/>
          <pc:sldMk cId="3372439719" sldId="271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3372439719" sldId="271"/>
            <ac:spMk id="2" creationId="{5D237CC9-8077-4256-8B36-59DF0C53AB1A}"/>
          </ac:spMkLst>
        </pc:spChg>
        <pc:picChg chg="mod">
          <ac:chgData name="Ellsworth, Tricia" userId="01d6a956-2361-406b-8257-931c99b3a1b5" providerId="ADAL" clId="{8D316BB7-369B-46AC-BB1A-AA2D94401BE0}" dt="2023-08-31T20:30:55.792" v="49" actId="14100"/>
          <ac:picMkLst>
            <pc:docMk/>
            <pc:sldMk cId="3372439719" sldId="271"/>
            <ac:picMk id="3" creationId="{722C323D-595C-41CD-B9EA-7DD850C7EC8A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0:15.126" v="39" actId="1076"/>
        <pc:sldMkLst>
          <pc:docMk/>
          <pc:sldMk cId="1789493397" sldId="272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1789493397" sldId="272"/>
            <ac:spMk id="2" creationId="{A32C34FB-805D-4EB5-A32F-919B6FE367D2}"/>
          </ac:spMkLst>
        </pc:spChg>
        <pc:picChg chg="mod">
          <ac:chgData name="Ellsworth, Tricia" userId="01d6a956-2361-406b-8257-931c99b3a1b5" providerId="ADAL" clId="{8D316BB7-369B-46AC-BB1A-AA2D94401BE0}" dt="2023-08-31T20:30:15.126" v="39" actId="1076"/>
          <ac:picMkLst>
            <pc:docMk/>
            <pc:sldMk cId="1789493397" sldId="272"/>
            <ac:picMk id="3" creationId="{8B82143E-AE5C-4D01-92F8-415EE5D65133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1:04.782" v="52" actId="14100"/>
        <pc:sldMkLst>
          <pc:docMk/>
          <pc:sldMk cId="2560052658" sldId="273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2560052658" sldId="273"/>
            <ac:spMk id="2" creationId="{B5022BB2-CF91-4DFE-92EB-3C9E761FAE2E}"/>
          </ac:spMkLst>
        </pc:spChg>
        <pc:picChg chg="mod">
          <ac:chgData name="Ellsworth, Tricia" userId="01d6a956-2361-406b-8257-931c99b3a1b5" providerId="ADAL" clId="{8D316BB7-369B-46AC-BB1A-AA2D94401BE0}" dt="2023-08-31T20:31:04.782" v="52" actId="14100"/>
          <ac:picMkLst>
            <pc:docMk/>
            <pc:sldMk cId="2560052658" sldId="273"/>
            <ac:picMk id="3" creationId="{04A9FE53-9B83-497C-9E2B-474C98C002D9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1:35.280" v="63" actId="1076"/>
        <pc:sldMkLst>
          <pc:docMk/>
          <pc:sldMk cId="1861586707" sldId="274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1861586707" sldId="274"/>
            <ac:spMk id="2" creationId="{E63CDF7F-617B-4BC8-9277-09F0A73A884E}"/>
          </ac:spMkLst>
        </pc:spChg>
        <pc:picChg chg="mod">
          <ac:chgData name="Ellsworth, Tricia" userId="01d6a956-2361-406b-8257-931c99b3a1b5" providerId="ADAL" clId="{8D316BB7-369B-46AC-BB1A-AA2D94401BE0}" dt="2023-08-31T20:31:35.280" v="63" actId="1076"/>
          <ac:picMkLst>
            <pc:docMk/>
            <pc:sldMk cId="1861586707" sldId="274"/>
            <ac:picMk id="3" creationId="{E90A9295-78E6-47E3-B3BD-FF6FC11416EF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1:23.944" v="59" actId="14100"/>
        <pc:sldMkLst>
          <pc:docMk/>
          <pc:sldMk cId="115861262" sldId="276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115861262" sldId="276"/>
            <ac:spMk id="2" creationId="{CA284895-A007-43CC-BC5A-2F6DB80CE9E2}"/>
          </ac:spMkLst>
        </pc:spChg>
        <pc:picChg chg="mod modCrop">
          <ac:chgData name="Ellsworth, Tricia" userId="01d6a956-2361-406b-8257-931c99b3a1b5" providerId="ADAL" clId="{8D316BB7-369B-46AC-BB1A-AA2D94401BE0}" dt="2023-08-31T20:31:23.944" v="59" actId="14100"/>
          <ac:picMkLst>
            <pc:docMk/>
            <pc:sldMk cId="115861262" sldId="276"/>
            <ac:picMk id="3" creationId="{A84B96DD-5641-448A-BBB6-7EBFBE54762D}"/>
          </ac:picMkLst>
        </pc:picChg>
      </pc:sldChg>
      <pc:sldChg chg="delSp modSp add mod modClrScheme chgLayout">
        <pc:chgData name="Ellsworth, Tricia" userId="01d6a956-2361-406b-8257-931c99b3a1b5" providerId="ADAL" clId="{8D316BB7-369B-46AC-BB1A-AA2D94401BE0}" dt="2023-08-31T20:31:44.864" v="66" actId="14100"/>
        <pc:sldMkLst>
          <pc:docMk/>
          <pc:sldMk cId="3718836670" sldId="277"/>
        </pc:sldMkLst>
        <pc:spChg chg="del mod">
          <ac:chgData name="Ellsworth, Tricia" userId="01d6a956-2361-406b-8257-931c99b3a1b5" providerId="ADAL" clId="{8D316BB7-369B-46AC-BB1A-AA2D94401BE0}" dt="2023-08-31T20:29:28.347" v="29" actId="700"/>
          <ac:spMkLst>
            <pc:docMk/>
            <pc:sldMk cId="3718836670" sldId="277"/>
            <ac:spMk id="2" creationId="{BFE048ED-BFAF-4068-9780-49A1F1EB2279}"/>
          </ac:spMkLst>
        </pc:spChg>
        <pc:picChg chg="mod">
          <ac:chgData name="Ellsworth, Tricia" userId="01d6a956-2361-406b-8257-931c99b3a1b5" providerId="ADAL" clId="{8D316BB7-369B-46AC-BB1A-AA2D94401BE0}" dt="2023-08-31T20:31:44.864" v="66" actId="14100"/>
          <ac:picMkLst>
            <pc:docMk/>
            <pc:sldMk cId="3718836670" sldId="277"/>
            <ac:picMk id="3" creationId="{19C46F08-64BA-4AF3-A516-620137E67DB1}"/>
          </ac:picMkLst>
        </pc:picChg>
      </pc:sldChg>
      <pc:sldChg chg="modSp add">
        <pc:chgData name="Ellsworth, Tricia" userId="01d6a956-2361-406b-8257-931c99b3a1b5" providerId="ADAL" clId="{8D316BB7-369B-46AC-BB1A-AA2D94401BE0}" dt="2023-08-31T20:28:10.507" v="23"/>
        <pc:sldMkLst>
          <pc:docMk/>
          <pc:sldMk cId="2195891019" sldId="294"/>
        </pc:sldMkLst>
        <pc:spChg chg="mod">
          <ac:chgData name="Ellsworth, Tricia" userId="01d6a956-2361-406b-8257-931c99b3a1b5" providerId="ADAL" clId="{8D316BB7-369B-46AC-BB1A-AA2D94401BE0}" dt="2023-08-31T20:28:10.507" v="23"/>
          <ac:spMkLst>
            <pc:docMk/>
            <pc:sldMk cId="2195891019" sldId="294"/>
            <ac:spMk id="2" creationId="{150C2122-7ECB-46AE-A30B-80D83C58BDE2}"/>
          </ac:spMkLst>
        </pc:spChg>
      </pc:sldChg>
      <pc:sldChg chg="modSp add mod">
        <pc:chgData name="Ellsworth, Tricia" userId="01d6a956-2361-406b-8257-931c99b3a1b5" providerId="ADAL" clId="{8D316BB7-369B-46AC-BB1A-AA2D94401BE0}" dt="2023-08-31T20:28:10.507" v="23"/>
        <pc:sldMkLst>
          <pc:docMk/>
          <pc:sldMk cId="3074656465" sldId="298"/>
        </pc:sldMkLst>
        <pc:spChg chg="mod">
          <ac:chgData name="Ellsworth, Tricia" userId="01d6a956-2361-406b-8257-931c99b3a1b5" providerId="ADAL" clId="{8D316BB7-369B-46AC-BB1A-AA2D94401BE0}" dt="2023-08-31T20:28:10.507" v="23"/>
          <ac:spMkLst>
            <pc:docMk/>
            <pc:sldMk cId="3074656465" sldId="298"/>
            <ac:spMk id="2" creationId="{E1850D4D-BC9F-5B87-38C7-BB5B8E40F3F3}"/>
          </ac:spMkLst>
        </pc:spChg>
        <pc:picChg chg="mod">
          <ac:chgData name="Ellsworth, Tricia" userId="01d6a956-2361-406b-8257-931c99b3a1b5" providerId="ADAL" clId="{8D316BB7-369B-46AC-BB1A-AA2D94401BE0}" dt="2023-08-31T20:27:52.977" v="22" actId="1076"/>
          <ac:picMkLst>
            <pc:docMk/>
            <pc:sldMk cId="3074656465" sldId="298"/>
            <ac:picMk id="3" creationId="{584CFDAB-75F8-DF2C-E274-D5A827A8B3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0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FF4A02-42AA-4D1C-BF40-213EF563F4B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9AF6F0-260A-42CA-9E6C-8E09DF497C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4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45B2-BAEB-FB0F-3164-24EEB03B9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Parts of a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2D30E-1600-5428-FA5A-47B336FB3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A9295-78E6-47E3-B3BD-FF6FC114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5" t="57076" r="35395" b="23595"/>
          <a:stretch/>
        </p:blipFill>
        <p:spPr>
          <a:xfrm>
            <a:off x="573531" y="793102"/>
            <a:ext cx="11044937" cy="36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46F08-64BA-4AF3-A516-620137E6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1" t="52398" r="34342" b="25847"/>
          <a:stretch/>
        </p:blipFill>
        <p:spPr>
          <a:xfrm>
            <a:off x="646449" y="1054359"/>
            <a:ext cx="10542351" cy="3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2122-7ECB-46AE-A30B-80D83C5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Parts of a Computer</a:t>
            </a:r>
            <a:br>
              <a:rPr lang="en-US" dirty="0"/>
            </a:br>
            <a:r>
              <a:rPr lang="en-US" dirty="0"/>
              <a:t> Review Packet </a:t>
            </a:r>
          </a:p>
        </p:txBody>
      </p:sp>
    </p:spTree>
    <p:extLst>
      <p:ext uri="{BB962C8B-B14F-4D97-AF65-F5344CB8AC3E}">
        <p14:creationId xmlns:p14="http://schemas.microsoft.com/office/powerpoint/2010/main" val="219589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0D4D-BC9F-5B87-38C7-BB5B8E40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CFDAB-75F8-DF2C-E274-D5A827A8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3" t="24652" r="31053" b="52281"/>
          <a:stretch/>
        </p:blipFill>
        <p:spPr>
          <a:xfrm>
            <a:off x="417776" y="280904"/>
            <a:ext cx="11356448" cy="38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5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42E59-0046-47CA-9093-C35FB4134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5407" r="32769" b="19298"/>
          <a:stretch/>
        </p:blipFill>
        <p:spPr>
          <a:xfrm>
            <a:off x="2337903" y="485192"/>
            <a:ext cx="6750113" cy="58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5AFAF-326D-4992-A4D2-FF3BCE165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6016" r="37373" b="52982"/>
          <a:stretch/>
        </p:blipFill>
        <p:spPr>
          <a:xfrm>
            <a:off x="437283" y="643812"/>
            <a:ext cx="11645256" cy="44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2143E-AE5C-4D01-92F8-415EE5D65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50000" r="36579" b="28655"/>
          <a:stretch/>
        </p:blipFill>
        <p:spPr>
          <a:xfrm>
            <a:off x="410923" y="597161"/>
            <a:ext cx="11606256" cy="45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A7C88-E602-4299-A5AA-CB61DFF12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1287" r="35263" b="60109"/>
          <a:stretch/>
        </p:blipFill>
        <p:spPr>
          <a:xfrm>
            <a:off x="545820" y="634481"/>
            <a:ext cx="11333971" cy="36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C323D-595C-41CD-B9EA-7DD850C7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5" t="43275" r="33816" b="33801"/>
          <a:stretch/>
        </p:blipFill>
        <p:spPr>
          <a:xfrm>
            <a:off x="985153" y="895739"/>
            <a:ext cx="10677547" cy="4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9FE53-9B83-497C-9E2B-474C98C00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0" t="69092" r="32237" b="11579"/>
          <a:stretch/>
        </p:blipFill>
        <p:spPr>
          <a:xfrm>
            <a:off x="568234" y="821094"/>
            <a:ext cx="11200314" cy="33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B96DD-5641-448A-BBB6-7EBFBE547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1" t="29523" r="36556" b="46905"/>
          <a:stretch/>
        </p:blipFill>
        <p:spPr>
          <a:xfrm>
            <a:off x="781787" y="905069"/>
            <a:ext cx="10554907" cy="4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2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</TotalTime>
  <Words>13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Parts of a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Parts of a Computer  Review Packet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1</cp:revision>
  <dcterms:created xsi:type="dcterms:W3CDTF">2023-08-31T20:25:20Z</dcterms:created>
  <dcterms:modified xsi:type="dcterms:W3CDTF">2023-08-31T20:32:11Z</dcterms:modified>
</cp:coreProperties>
</file>